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70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med-3tef/Computer_Science_Books/blob/main/Modern%20C++%20For%20Absolute%20Beginner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Github.co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hyperlink" Target="https://gemini.google.com/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hyperlink" Target="https://chatgpt.com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m365.cloud.microsoft/chat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Apress/Modern-C-Plus-Plus-for-Absolute-Beginners-2nd-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Introduction on Your C++ Journey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42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Welcome to your introduction to C++! This course will guide absolute beginners through the fundamentals of C++ programming.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Discover key concepts, essential tools, and valuable resources to kickstart your coding adventure.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80072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776198"/>
            <a:ext cx="183141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Suwat Tae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5887"/>
            <a:ext cx="97083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Foundational Learning Resources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1642"/>
            <a:ext cx="5135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Modern C++ for Absolute Beginners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2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Start with fundamental C++ concepts.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beginner-friendly introduction.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Download PDF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1642"/>
            <a:ext cx="3715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Solving with C++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92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Enhance your logical thinking.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Practical application of theory.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Download PDF</a:t>
            </a: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99" y="342203"/>
            <a:ext cx="3266579" cy="327980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88674" y="6429782"/>
            <a:ext cx="118530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https://github.com/taesuwat1/C-Course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42353"/>
            <a:ext cx="7672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Essential Online Platforms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9129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669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W3Schools for C++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159579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Interactive C++ tutorials.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6884" y="559129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4000" y="5669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GitHub for Projects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000" y="61595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Host your code repositories.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23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Leveraging GitHub Ecosystem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60082"/>
            <a:ext cx="7556421" cy="2320171"/>
          </a:xfrm>
          <a:prstGeom prst="roundRect">
            <a:avLst>
              <a:gd name="adj" fmla="val 879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94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GitHub.com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8493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Collaborate on coding projects.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78392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Version control for your work.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42829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Visit GitHub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107067"/>
            <a:ext cx="7556421" cy="2320171"/>
          </a:xfrm>
          <a:prstGeom prst="roundRect">
            <a:avLst>
              <a:gd name="adj" fmla="val 879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GitHub Copilot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224" y="58319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AI-powered code suggestions.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224" y="633091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Boost your coding efficiency.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224" y="682990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Explore Copilot features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40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124" y="2653903"/>
            <a:ext cx="6570583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AI Tools for Enhanced Coding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4" y="3458647"/>
            <a:ext cx="435054" cy="4350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61705" y="3561874"/>
            <a:ext cx="217539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ChatGPT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261705" y="3938111"/>
            <a:ext cx="12759571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Generative AI for code and concepts.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261705" y="4321016"/>
            <a:ext cx="12759571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Access ChatGPT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4" y="5034558"/>
            <a:ext cx="435054" cy="4350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61705" y="5137785"/>
            <a:ext cx="217539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Gemini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261705" y="5514023"/>
            <a:ext cx="12759571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Google's advanced AI assistant.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261705" y="5896928"/>
            <a:ext cx="12759571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Try Gemini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4" y="6610469"/>
            <a:ext cx="435054" cy="4350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61705" y="6713696"/>
            <a:ext cx="217539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MS Copilot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261705" y="7089934"/>
            <a:ext cx="12759571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Integrated AI for Microsoft products.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261705" y="7472839"/>
            <a:ext cx="12759571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MS Copilot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4390"/>
            <a:ext cx="7051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Advanced AI Integration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33330"/>
            <a:ext cx="1134070" cy="1805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060144"/>
            <a:ext cx="3091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Microsoft 365 Copilot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55056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 in your productivity suite.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54674" y="404955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Learn more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8059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4674" y="4866084"/>
            <a:ext cx="4340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GitHub Copilot for Developers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546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Directly assists coding tasks.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154674" y="585549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GitHub Copilot details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20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Practice with Source Codes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59725"/>
            <a:ext cx="226814" cy="1805940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7418" y="2786539"/>
            <a:ext cx="3471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Download Source Codes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7418" y="327695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Access examples from the book.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47418" y="37759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Get Source Codes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33951" y="4535686"/>
            <a:ext cx="226814" cy="136088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87579" y="4762500"/>
            <a:ext cx="34084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Experiment and Modify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87579" y="525291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Change code, observe outcomes.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474232" y="6066592"/>
            <a:ext cx="226814" cy="136088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27860" y="6293406"/>
            <a:ext cx="3559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Debug and Troubleshoot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27860" y="6783824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Learn problem-solving hands-on.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729" y="894874"/>
            <a:ext cx="7364016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Takeaways &amp; Next Steps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1729" y="1957030"/>
            <a:ext cx="2391728" cy="683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6211729" y="2899886"/>
            <a:ext cx="239172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Start Basic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11729" y="3348038"/>
            <a:ext cx="239172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Begin with beginner-friendly books.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862417" y="1957030"/>
            <a:ext cx="2391847" cy="683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8862417" y="2899886"/>
            <a:ext cx="2391847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 Online Resources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862417" y="3671888"/>
            <a:ext cx="2391847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W3Schools and GitHub are vital.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513225" y="1957030"/>
            <a:ext cx="2391728" cy="683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11513225" y="2899886"/>
            <a:ext cx="239172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Embrace AI Tools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513225" y="3348038"/>
            <a:ext cx="239172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Leverage AI for efficiency.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862417" y="4956691"/>
            <a:ext cx="2391847" cy="683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5350" dirty="0"/>
          </a:p>
        </p:txBody>
      </p:sp>
      <p:sp>
        <p:nvSpPr>
          <p:cNvPr id="14" name="Text 11"/>
          <p:cNvSpPr/>
          <p:nvPr/>
        </p:nvSpPr>
        <p:spPr>
          <a:xfrm>
            <a:off x="8862417" y="5899547"/>
            <a:ext cx="2391847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Practice Regularly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862417" y="6671548"/>
            <a:ext cx="2391847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Hands-on coding is crucial.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279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Geist</vt:lpstr>
      <vt:lpstr>Geist Bold</vt:lpstr>
      <vt:lpstr>Noto Serif SC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T.SW</cp:lastModifiedBy>
  <cp:revision>3</cp:revision>
  <dcterms:created xsi:type="dcterms:W3CDTF">2025-06-16T13:54:30Z</dcterms:created>
  <dcterms:modified xsi:type="dcterms:W3CDTF">2025-06-16T14:04:08Z</dcterms:modified>
</cp:coreProperties>
</file>